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D3282-BF88-496C-A220-27E6840B1BC2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A6692-9ED6-4A0C-AB21-D31B90CB3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3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2A9C0-8490-4D2F-86C3-35620D8E1359}" type="slidenum">
              <a:rPr lang="en-US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cs-CZ" sz="1400" smtClean="0"/>
          </a:p>
        </p:txBody>
      </p:sp>
      <p:sp>
        <p:nvSpPr>
          <p:cNvPr id="40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77602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5F9C5D-11D9-45F2-A83E-443DC1797083}" type="slidenum">
              <a:rPr lang="en-US" altLang="cs-CZ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cs-CZ" sz="1400" smtClean="0"/>
          </a:p>
        </p:txBody>
      </p:sp>
      <p:sp>
        <p:nvSpPr>
          <p:cNvPr id="61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3651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5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40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68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0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6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31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0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00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20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59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72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C7A4-A4A2-4E04-AC94-77DA1B31F565}" type="datetimeFigureOut">
              <a:rPr lang="cs-CZ" smtClean="0"/>
              <a:t>08.05.2017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40CE-4BA6-4E3E-8F0E-2826065BBC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2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mais.remasystem.cz/Login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873478" y="1507840"/>
            <a:ext cx="8434965" cy="1143480"/>
          </a:xfrm>
        </p:spPr>
        <p:txBody>
          <a:bodyPr/>
          <a:lstStyle/>
          <a:p>
            <a:pPr>
              <a:tabLst>
                <a:tab pos="0" algn="l"/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  <a:tab pos="8295437" algn="l"/>
              </a:tabLst>
            </a:pPr>
            <a:r>
              <a:rPr lang="en-US" altLang="cs-CZ" sz="2177" b="1" dirty="0"/>
              <a:t>PROJEKT SÍTĚ PRO RODINU V RÁMCI CELOROČNÍ KAMPANĚ</a:t>
            </a:r>
            <a:br>
              <a:rPr lang="en-US" altLang="cs-CZ" sz="2177" b="1" dirty="0"/>
            </a:br>
            <a:r>
              <a:rPr lang="en-US" altLang="cs-CZ" sz="2177" b="1" dirty="0"/>
              <a:t>RODINA NEMUSÍ JÍT DO PRČIC.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66" y="6346747"/>
            <a:ext cx="3351232" cy="3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327" y="5213348"/>
            <a:ext cx="2160227" cy="103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961" y="836729"/>
            <a:ext cx="6796074" cy="71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440" y="349958"/>
            <a:ext cx="4566720" cy="38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31" y="322594"/>
            <a:ext cx="1019627" cy="1019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Připojujeme se ke sbírce starých mobilů 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tabletů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k projektu „pomáháme gorilám“ ZOO Praha.</a:t>
            </a:r>
          </a:p>
          <a:p>
            <a:pPr marL="0" indent="0" algn="ctr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 každý mobil dostane ZOO 10,-Kč – cílem je recyklace a snížení těžby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koltanu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 Africe.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16111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563624" y="1847714"/>
            <a:ext cx="8553279" cy="390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spcAft>
                <a:spcPct val="0"/>
              </a:spcAft>
              <a:buClrTx/>
              <a:buFontTx/>
              <a:buNone/>
            </a:pPr>
            <a:r>
              <a:rPr lang="cs-CZ" altLang="cs-CZ" sz="2177" dirty="0" smtClean="0">
                <a:solidFill>
                  <a:srgbClr val="F15C22"/>
                </a:solidFill>
              </a:rPr>
              <a:t>Sbírka mobilů – pokyny</a:t>
            </a:r>
          </a:p>
          <a:p>
            <a:pPr eaLnBrk="1">
              <a:spcAft>
                <a:spcPct val="0"/>
              </a:spcAft>
              <a:buClrTx/>
              <a:buFontTx/>
              <a:buNone/>
            </a:pPr>
            <a:endParaRPr lang="cs-CZ" altLang="cs-CZ" sz="2177" dirty="0" smtClean="0">
              <a:solidFill>
                <a:srgbClr val="F15C22"/>
              </a:solidFill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Mateřské centrum/partner</a:t>
            </a:r>
            <a:r>
              <a:rPr kumimoji="0" lang="cs-CZ" alt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kampaně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uskuteční sběr mobilů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2. 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  Založí objednávku zde: 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  <a:hlinkClick r:id="rId3"/>
              </a:rPr>
              <a:t>http://remais.remasystem.cz/Login.aspx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 a do poznámky uvede: 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„Mateřská centra – mobily pro ZOO Praha“ + počet mobilů.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Poznámka je velice důležitá</a:t>
            </a:r>
            <a:r>
              <a:rPr kumimoji="0" lang="cs-CZ" alt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.-) Odvoz zdarma je od 20kg elektroodpadu.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3.  Následně dojde k vyúčtování a převedení peněz na účet ZOO Praha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sz="1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cs-CZ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Potřebujete více informací? Kontaktujte koordinátorku kampaně: lenka.ackermannova@sitprorodinu.cz</a:t>
            </a:r>
            <a:endParaRPr lang="cs-CZ" altLang="cs-CZ" sz="2177" dirty="0">
              <a:solidFill>
                <a:schemeClr val="tx1"/>
              </a:solidFill>
            </a:endParaRPr>
          </a:p>
          <a:p>
            <a:pPr eaLnBrk="1">
              <a:spcAft>
                <a:spcPct val="0"/>
              </a:spcAft>
              <a:buClrTx/>
              <a:buFontTx/>
              <a:buNone/>
            </a:pPr>
            <a:endParaRPr lang="en-US" altLang="cs-CZ" sz="2177" dirty="0">
              <a:solidFill>
                <a:srgbClr val="F15C22"/>
              </a:solidFill>
            </a:endParaRP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66" y="6313623"/>
            <a:ext cx="3351232" cy="3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284" y="316833"/>
            <a:ext cx="4566720" cy="38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684" y="273629"/>
            <a:ext cx="2190470" cy="105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4420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58</Words>
  <Application>Microsoft Office PowerPoint</Application>
  <PresentationFormat>Širokoúhlá obrazovka</PresentationFormat>
  <Paragraphs>16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Times New Roman</vt:lpstr>
      <vt:lpstr>Motiv Office</vt:lpstr>
      <vt:lpstr>PROJEKT SÍTĚ PRO RODINU V RÁMCI CELOROČNÍ KAMPANĚ RODINA NEMUSÍ JÍT DO PRČIC.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SÍTĚ PRO RODINU V RÁMCI CELOROČNÍ KAMPANĚ RODINA NEMUSÍ JÍT DO PRČIC.</dc:title>
  <dc:creator>User 2</dc:creator>
  <cp:lastModifiedBy>User 2</cp:lastModifiedBy>
  <cp:revision>3</cp:revision>
  <dcterms:created xsi:type="dcterms:W3CDTF">2017-05-08T06:16:25Z</dcterms:created>
  <dcterms:modified xsi:type="dcterms:W3CDTF">2017-05-08T06:31:39Z</dcterms:modified>
</cp:coreProperties>
</file>